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76" d="100"/>
          <a:sy n="76" d="100"/>
        </p:scale>
        <p:origin x="76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1274064" y="430326"/>
            <a:ext cx="15607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 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扇子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枚羽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シート仕上げ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半透明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　　　　　　　　　　　　　　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28264" y="854368"/>
            <a:ext cx="4962823" cy="233910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独自機構により留め具無しで簡単に組み立て、使用出来ます。特許出願中（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特願</a:t>
            </a:r>
            <a:r>
              <a:rPr lang="en-US" altLang="ja-JP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2021-79531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使用しない時は、扇子の様に畳むことが出来るので、ポケットや小さなバッグにも収納出来ます。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プラスチック製（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）なので、水に強く、長期間ご使用出来ます。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④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シート仕上げなので、雑誌付録等に最適です。</a:t>
            </a:r>
          </a:p>
          <a:p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8CC9CE38-A0D9-4C97-B478-D2B77D931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892" y="4155696"/>
            <a:ext cx="3666679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ｻｲｽﾞ：シート状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297×210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組立後　収納時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W76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×H167㍉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組立後　展開時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W237㍉×H167㍉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半透明（スーパークリア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袋入れ　</a:t>
            </a:r>
            <a:r>
              <a:rPr lang="en-US" altLang="ja-JP" sz="1200">
                <a:latin typeface="HG丸ｺﾞｼｯｸM-PRO" pitchFamily="50" charset="-128"/>
                <a:ea typeface="HG丸ｺﾞｼｯｸM-PRO" pitchFamily="50" charset="-128"/>
              </a:rPr>
              <a:t>300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/>
              <a:t> 225×310×H185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㎜（内寸）　</a:t>
            </a:r>
            <a:r>
              <a:rPr lang="ja-JP" altLang="en-US" sz="1200" dirty="0"/>
              <a:t> </a:t>
            </a:r>
            <a:r>
              <a:rPr lang="en-US" altLang="ja-JP" sz="1200" dirty="0"/>
              <a:t>8.5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2C63704-E774-4F3C-9803-465FF6049281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TS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55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D6C92E-2054-418F-937D-4C37B68A278D}"/>
              </a:ext>
            </a:extLst>
          </p:cNvPr>
          <p:cNvSpPr txBox="1"/>
          <p:nvPr/>
        </p:nvSpPr>
        <p:spPr>
          <a:xfrm>
            <a:off x="4812417" y="2924590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・一般的な柄付き団扇よりも短納期で生産可能なので、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突然の企画やイベントでも間に合います。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8A4DFB2-7E5E-4E40-BD3A-08D9E7A8E6C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9520" y="4403973"/>
            <a:ext cx="2313820" cy="157239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21" name="矢印: 右 20">
            <a:extLst>
              <a:ext uri="{FF2B5EF4-FFF2-40B4-BE49-F238E27FC236}">
                <a16:creationId xmlns:a16="http://schemas.microsoft.com/office/drawing/2014/main" id="{359A198F-D0E5-4868-A108-E6AD71F9BC56}"/>
              </a:ext>
            </a:extLst>
          </p:cNvPr>
          <p:cNvSpPr/>
          <p:nvPr/>
        </p:nvSpPr>
        <p:spPr>
          <a:xfrm rot="13926781">
            <a:off x="437780" y="4737959"/>
            <a:ext cx="1901121" cy="749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A00E5A1C-1955-4242-A587-984559FFC75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292" y="2212424"/>
            <a:ext cx="2419174" cy="1680114"/>
          </a:xfrm>
          <a:prstGeom prst="rect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41503CCE-0DF5-4836-BA2C-F766038FAB99}"/>
              </a:ext>
            </a:extLst>
          </p:cNvPr>
          <p:cNvSpPr/>
          <p:nvPr/>
        </p:nvSpPr>
        <p:spPr>
          <a:xfrm>
            <a:off x="239574" y="1010515"/>
            <a:ext cx="3672408" cy="1233567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開いた時の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クリック感が心地良い</a:t>
            </a:r>
            <a:r>
              <a:rPr kumimoji="1"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‼‼‼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B9FF08F-27CD-443D-9AB4-3A0DA455464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5598" y="3362214"/>
            <a:ext cx="1053888" cy="2150542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1917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985</TotalTime>
  <Words>261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HG丸ｺﾞｼｯｸM-PRO</vt:lpstr>
      <vt:lpstr>游ゴシック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111</cp:revision>
  <cp:lastPrinted>2021-05-13T01:52:25Z</cp:lastPrinted>
  <dcterms:created xsi:type="dcterms:W3CDTF">2013-04-02T06:14:51Z</dcterms:created>
  <dcterms:modified xsi:type="dcterms:W3CDTF">2021-05-21T06:13:02Z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